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321" r:id="rId2"/>
    <p:sldId id="322" r:id="rId3"/>
    <p:sldId id="323" r:id="rId4"/>
    <p:sldId id="324" r:id="rId5"/>
    <p:sldId id="325" r:id="rId6"/>
    <p:sldId id="32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C17C5-3099-473B-90CB-6750137B3E2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83571-333B-4F24-B3F8-132DF5C7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4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BEDED-3492-4A2E-9E09-59A358764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5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8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8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71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235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0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8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8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0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1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3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0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1E6C-E892-4488-8C8E-AA7309E9B2D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DA3013C-A929-401E-8EE9-8FA880F4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E4AA689-4FBF-1865-D0CA-8C801C509500}"/>
              </a:ext>
            </a:extLst>
          </p:cNvPr>
          <p:cNvSpPr txBox="1"/>
          <p:nvPr/>
        </p:nvSpPr>
        <p:spPr>
          <a:xfrm>
            <a:off x="2973780" y="6457890"/>
            <a:ext cx="545053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2000" b="1" spc="300" dirty="0">
                <a:solidFill>
                  <a:srgbClr val="0070C0"/>
                </a:solidFill>
                <a:latin typeface="Poppins SemiBold" charset="0"/>
                <a:ea typeface="Poppins SemiBold" charset="0"/>
                <a:cs typeface="Poppins SemiBold" charset="0"/>
              </a:rPr>
              <a:t>HEALTH AND WELLNESS DIVISION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4A673FC-F098-59DE-70B6-A5F3D5767CC4}"/>
              </a:ext>
            </a:extLst>
          </p:cNvPr>
          <p:cNvSpPr txBox="1">
            <a:spLocks/>
          </p:cNvSpPr>
          <p:nvPr/>
        </p:nvSpPr>
        <p:spPr>
          <a:xfrm>
            <a:off x="8257591" y="2251147"/>
            <a:ext cx="3055793" cy="27369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800" b="1" dirty="0">
                <a:solidFill>
                  <a:schemeClr val="tx1"/>
                </a:solidFill>
                <a:latin typeface="+mn-lt"/>
              </a:rPr>
              <a:t>NOW</a:t>
            </a:r>
            <a:r>
              <a:rPr lang="en-US" sz="7300" b="1" dirty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7300" b="1" dirty="0">
                <a:solidFill>
                  <a:schemeClr val="tx1"/>
                </a:solidFill>
                <a:latin typeface="+mn-lt"/>
              </a:rPr>
            </a:br>
            <a:r>
              <a:rPr lang="en-US" sz="9800" b="1" dirty="0">
                <a:solidFill>
                  <a:schemeClr val="tx1"/>
                </a:solidFill>
                <a:latin typeface="+mn-lt"/>
              </a:rPr>
              <a:t>IN</a:t>
            </a:r>
            <a:r>
              <a:rPr lang="en-US" sz="7300" b="1" dirty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7300" b="1" dirty="0">
                <a:solidFill>
                  <a:schemeClr val="tx1"/>
                </a:solidFill>
                <a:latin typeface="+mn-lt"/>
              </a:rPr>
            </a:br>
            <a:r>
              <a:rPr lang="en-US" sz="9800" b="1" dirty="0">
                <a:solidFill>
                  <a:schemeClr val="tx1"/>
                </a:solidFill>
                <a:latin typeface="+mn-lt"/>
              </a:rPr>
              <a:t>STOCK</a:t>
            </a:r>
            <a:r>
              <a:rPr lang="en-US" sz="10000" b="1" dirty="0">
                <a:solidFill>
                  <a:schemeClr val="tx1"/>
                </a:solidFill>
                <a:latin typeface="+mn-lt"/>
              </a:rPr>
              <a:t>!!</a:t>
            </a:r>
            <a:br>
              <a:rPr lang="en-US" sz="5400" b="1" dirty="0">
                <a:solidFill>
                  <a:schemeClr val="tx1"/>
                </a:solidFill>
              </a:rPr>
            </a:b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21" name="object 6">
            <a:extLst>
              <a:ext uri="{FF2B5EF4-FFF2-40B4-BE49-F238E27FC236}">
                <a16:creationId xmlns:a16="http://schemas.microsoft.com/office/drawing/2014/main" id="{C9F383AF-484D-DD35-7F31-F6EEB57AFDEC}"/>
              </a:ext>
            </a:extLst>
          </p:cNvPr>
          <p:cNvPicPr/>
          <p:nvPr/>
        </p:nvPicPr>
        <p:blipFill rotWithShape="1">
          <a:blip r:embed="rId3" cstate="print"/>
          <a:srcRect l="3922" t="15001" r="3922" b="17499"/>
          <a:stretch/>
        </p:blipFill>
        <p:spPr>
          <a:xfrm>
            <a:off x="341088" y="3044869"/>
            <a:ext cx="2486087" cy="1140710"/>
          </a:xfrm>
          <a:prstGeom prst="rect">
            <a:avLst/>
          </a:prstGeom>
        </p:spPr>
      </p:pic>
      <p:pic>
        <p:nvPicPr>
          <p:cNvPr id="1026" name="Picture 2" descr="Neubria: The Natural Dispensary">
            <a:extLst>
              <a:ext uri="{FF2B5EF4-FFF2-40B4-BE49-F238E27FC236}">
                <a16:creationId xmlns:a16="http://schemas.microsoft.com/office/drawing/2014/main" id="{AD62D4EE-00C0-4BC0-AF33-2E23FB3E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65" y="1309750"/>
            <a:ext cx="4284130" cy="425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09E76-A55A-BA49-6554-7CBC21CC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4441"/>
          </a:xfrm>
        </p:spPr>
        <p:txBody>
          <a:bodyPr/>
          <a:lstStyle/>
          <a:p>
            <a:r>
              <a:rPr lang="en-GB" dirty="0"/>
              <a:t>NEUBRIA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430B91-DE51-720B-A214-0880A58EC81D}"/>
              </a:ext>
            </a:extLst>
          </p:cNvPr>
          <p:cNvSpPr/>
          <p:nvPr/>
        </p:nvSpPr>
        <p:spPr>
          <a:xfrm>
            <a:off x="0" y="-8389"/>
            <a:ext cx="10544961" cy="634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   NEUBRIA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4176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7562E3EC-8CFC-693C-FEBC-8E8A1CFAB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7235"/>
              </p:ext>
            </p:extLst>
          </p:nvPr>
        </p:nvGraphicFramePr>
        <p:xfrm>
          <a:off x="686522" y="4992302"/>
          <a:ext cx="9804592" cy="1554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6304">
                  <a:extLst>
                    <a:ext uri="{9D8B030D-6E8A-4147-A177-3AD203B41FA5}">
                      <a16:colId xmlns:a16="http://schemas.microsoft.com/office/drawing/2014/main" val="1599978974"/>
                    </a:ext>
                  </a:extLst>
                </a:gridCol>
                <a:gridCol w="1324775">
                  <a:extLst>
                    <a:ext uri="{9D8B030D-6E8A-4147-A177-3AD203B41FA5}">
                      <a16:colId xmlns:a16="http://schemas.microsoft.com/office/drawing/2014/main" val="1869388769"/>
                    </a:ext>
                  </a:extLst>
                </a:gridCol>
                <a:gridCol w="1476993">
                  <a:extLst>
                    <a:ext uri="{9D8B030D-6E8A-4147-A177-3AD203B41FA5}">
                      <a16:colId xmlns:a16="http://schemas.microsoft.com/office/drawing/2014/main" val="4019630228"/>
                    </a:ext>
                  </a:extLst>
                </a:gridCol>
                <a:gridCol w="1873260">
                  <a:extLst>
                    <a:ext uri="{9D8B030D-6E8A-4147-A177-3AD203B41FA5}">
                      <a16:colId xmlns:a16="http://schemas.microsoft.com/office/drawing/2014/main" val="2695834719"/>
                    </a:ext>
                  </a:extLst>
                </a:gridCol>
                <a:gridCol w="1873260">
                  <a:extLst>
                    <a:ext uri="{9D8B030D-6E8A-4147-A177-3AD203B41FA5}">
                      <a16:colId xmlns:a16="http://schemas.microsoft.com/office/drawing/2014/main" val="558909518"/>
                    </a:ext>
                  </a:extLst>
                </a:gridCol>
              </a:tblGrid>
              <a:tr h="343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PRODUCT DESCRIPTION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UNIT SIZE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UNIT PRICE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EXPIRY DATE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BARCODE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917088"/>
                  </a:ext>
                </a:extLst>
              </a:tr>
              <a:tr h="352361">
                <a:tc>
                  <a:txBody>
                    <a:bodyPr/>
                    <a:lstStyle/>
                    <a:p>
                      <a:pPr marL="91440" algn="ctr"/>
                      <a:r>
                        <a:rPr lang="en-GB" dirty="0"/>
                        <a:t>NEUBRIA EDGE (FOCUS)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$2,495.00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 MAY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5060552880029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59751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NEUBRIA SPARK (MEMORY)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$2,495.00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 OCT 2026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5060552880005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4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/>
                      <a:r>
                        <a:rPr lang="en-GB" b="0" dirty="0"/>
                        <a:t>NEUBRIA DRIFT (SLEEP)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$2,195.00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 JUN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5060552880043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25729"/>
                  </a:ext>
                </a:extLst>
              </a:tr>
            </a:tbl>
          </a:graphicData>
        </a:graphic>
      </p:graphicFrame>
      <p:pic>
        <p:nvPicPr>
          <p:cNvPr id="1028" name="Picture 4" descr="NEUBRIA DRIFT SLEEP 60CAPS">
            <a:extLst>
              <a:ext uri="{FF2B5EF4-FFF2-40B4-BE49-F238E27FC236}">
                <a16:creationId xmlns:a16="http://schemas.microsoft.com/office/drawing/2014/main" id="{8EAAC8CB-7486-58BA-EA96-66FED00B8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21529" r="15699" b="17187"/>
          <a:stretch/>
        </p:blipFill>
        <p:spPr bwMode="auto">
          <a:xfrm>
            <a:off x="6391697" y="1165945"/>
            <a:ext cx="3212983" cy="32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ubria Spark - 60 Capsules - Memory Formula - One Month Supply: Amazon ...">
            <a:extLst>
              <a:ext uri="{FF2B5EF4-FFF2-40B4-BE49-F238E27FC236}">
                <a16:creationId xmlns:a16="http://schemas.microsoft.com/office/drawing/2014/main" id="{0C600380-8EC2-CE7A-5CC1-8D4A09023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6" r="23365"/>
          <a:stretch/>
        </p:blipFill>
        <p:spPr bwMode="auto">
          <a:xfrm>
            <a:off x="3296160" y="1199500"/>
            <a:ext cx="3020036" cy="31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ubria Edge Performance Supplements 60 capsules | FEELUNIQUE">
            <a:extLst>
              <a:ext uri="{FF2B5EF4-FFF2-40B4-BE49-F238E27FC236}">
                <a16:creationId xmlns:a16="http://schemas.microsoft.com/office/drawing/2014/main" id="{018A3D69-9DAE-5200-D01A-2F1C7CC14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20039" r="3909" b="12724"/>
          <a:stretch/>
        </p:blipFill>
        <p:spPr bwMode="auto">
          <a:xfrm>
            <a:off x="96522" y="1036695"/>
            <a:ext cx="3020036" cy="330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C25023-5394-41DC-85F0-8AC84A34A1D7}"/>
              </a:ext>
            </a:extLst>
          </p:cNvPr>
          <p:cNvSpPr/>
          <p:nvPr/>
        </p:nvSpPr>
        <p:spPr>
          <a:xfrm>
            <a:off x="0" y="-8389"/>
            <a:ext cx="10544961" cy="634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NEUBRIA</a:t>
            </a:r>
            <a:endParaRPr lang="en-US" sz="4800" b="1" dirty="0"/>
          </a:p>
        </p:txBody>
      </p:sp>
      <p:pic>
        <p:nvPicPr>
          <p:cNvPr id="7" name="Picture 2" descr="Neubria: The Natural Dispensary">
            <a:extLst>
              <a:ext uri="{FF2B5EF4-FFF2-40B4-BE49-F238E27FC236}">
                <a16:creationId xmlns:a16="http://schemas.microsoft.com/office/drawing/2014/main" id="{24B5B755-25B8-7B1F-9B8F-F6355D81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693" y="92279"/>
            <a:ext cx="854229" cy="8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11">
            <a:extLst>
              <a:ext uri="{FF2B5EF4-FFF2-40B4-BE49-F238E27FC236}">
                <a16:creationId xmlns:a16="http://schemas.microsoft.com/office/drawing/2014/main" id="{8C7DC2A3-A966-2A61-E9E8-F431426989F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85" y="634286"/>
            <a:ext cx="965320" cy="4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5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Neubria Neu Beauty Multivitamin For Skin, Hair &amp; Nails - 30 Tablets">
            <a:extLst>
              <a:ext uri="{FF2B5EF4-FFF2-40B4-BE49-F238E27FC236}">
                <a16:creationId xmlns:a16="http://schemas.microsoft.com/office/drawing/2014/main" id="{410F175B-1B99-A54A-7E26-AB348BA02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r="14604"/>
          <a:stretch/>
        </p:blipFill>
        <p:spPr bwMode="auto">
          <a:xfrm>
            <a:off x="3730571" y="1056980"/>
            <a:ext cx="2713267" cy="39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eubria Neu Her Multivitamin For Women - 30 Tablets">
            <a:extLst>
              <a:ext uri="{FF2B5EF4-FFF2-40B4-BE49-F238E27FC236}">
                <a16:creationId xmlns:a16="http://schemas.microsoft.com/office/drawing/2014/main" id="{26528D01-3537-9616-EFFC-A2919EF6D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1225" r="15623" b="953"/>
          <a:stretch/>
        </p:blipFill>
        <p:spPr bwMode="auto">
          <a:xfrm>
            <a:off x="548664" y="1087795"/>
            <a:ext cx="2648214" cy="38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eubria: The Natural Dispensary">
            <a:extLst>
              <a:ext uri="{FF2B5EF4-FFF2-40B4-BE49-F238E27FC236}">
                <a16:creationId xmlns:a16="http://schemas.microsoft.com/office/drawing/2014/main" id="{EF0C164E-36CC-EA9F-5234-32E004B87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202" y="120270"/>
            <a:ext cx="854229" cy="8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921CB1D6-6287-824B-1251-6B39C481B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54045"/>
              </p:ext>
            </p:extLst>
          </p:nvPr>
        </p:nvGraphicFramePr>
        <p:xfrm>
          <a:off x="647486" y="5118223"/>
          <a:ext cx="9804592" cy="1554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9839">
                  <a:extLst>
                    <a:ext uri="{9D8B030D-6E8A-4147-A177-3AD203B41FA5}">
                      <a16:colId xmlns:a16="http://schemas.microsoft.com/office/drawing/2014/main" val="1599978974"/>
                    </a:ext>
                  </a:extLst>
                </a:gridCol>
                <a:gridCol w="1361240">
                  <a:extLst>
                    <a:ext uri="{9D8B030D-6E8A-4147-A177-3AD203B41FA5}">
                      <a16:colId xmlns:a16="http://schemas.microsoft.com/office/drawing/2014/main" val="1869388769"/>
                    </a:ext>
                  </a:extLst>
                </a:gridCol>
                <a:gridCol w="1476993">
                  <a:extLst>
                    <a:ext uri="{9D8B030D-6E8A-4147-A177-3AD203B41FA5}">
                      <a16:colId xmlns:a16="http://schemas.microsoft.com/office/drawing/2014/main" val="4019630228"/>
                    </a:ext>
                  </a:extLst>
                </a:gridCol>
                <a:gridCol w="1873260">
                  <a:extLst>
                    <a:ext uri="{9D8B030D-6E8A-4147-A177-3AD203B41FA5}">
                      <a16:colId xmlns:a16="http://schemas.microsoft.com/office/drawing/2014/main" val="2695834719"/>
                    </a:ext>
                  </a:extLst>
                </a:gridCol>
                <a:gridCol w="1873260">
                  <a:extLst>
                    <a:ext uri="{9D8B030D-6E8A-4147-A177-3AD203B41FA5}">
                      <a16:colId xmlns:a16="http://schemas.microsoft.com/office/drawing/2014/main" val="3710801179"/>
                    </a:ext>
                  </a:extLst>
                </a:gridCol>
              </a:tblGrid>
              <a:tr h="343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PRODUCT DESCRIPTION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UNIT SIZE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UNIT PRICE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EXPIRY DATE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BARCODE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917088"/>
                  </a:ext>
                </a:extLst>
              </a:tr>
              <a:tr h="352361">
                <a:tc>
                  <a:txBody>
                    <a:bodyPr/>
                    <a:lstStyle/>
                    <a:p>
                      <a:pPr marL="91440" algn="ctr"/>
                      <a:r>
                        <a:rPr lang="en-GB" dirty="0"/>
                        <a:t>NEUBRIA NEU HER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$1,295.00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 JUN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5060552880814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59751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NEUBRIA NEU BEAUTY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$1,295.00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 JUN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5060552880845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4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/>
                      <a:r>
                        <a:rPr lang="en-GB" b="0" dirty="0"/>
                        <a:t>NEUBRIA NEU MUM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$1,295.00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 JUL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5060552880821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2572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A7E48C5-33D2-6B8B-3E28-D2E06525F08C}"/>
              </a:ext>
            </a:extLst>
          </p:cNvPr>
          <p:cNvSpPr/>
          <p:nvPr/>
        </p:nvSpPr>
        <p:spPr>
          <a:xfrm>
            <a:off x="0" y="-8389"/>
            <a:ext cx="10544961" cy="634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NEUBRIA</a:t>
            </a:r>
            <a:endParaRPr lang="en-US" sz="4800" b="1" dirty="0"/>
          </a:p>
        </p:txBody>
      </p:sp>
      <p:pic>
        <p:nvPicPr>
          <p:cNvPr id="13" name="object 11">
            <a:extLst>
              <a:ext uri="{FF2B5EF4-FFF2-40B4-BE49-F238E27FC236}">
                <a16:creationId xmlns:a16="http://schemas.microsoft.com/office/drawing/2014/main" id="{A481B228-4FB6-41A8-8E70-B24253DF2ED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85" y="634286"/>
            <a:ext cx="965320" cy="453509"/>
          </a:xfrm>
          <a:prstGeom prst="rect">
            <a:avLst/>
          </a:prstGeom>
        </p:spPr>
      </p:pic>
      <p:pic>
        <p:nvPicPr>
          <p:cNvPr id="5" name="Picture 4" descr="Neubria Neu Mum Multivitamin For Preconception, Prenatal and Postnatal ...">
            <a:extLst>
              <a:ext uri="{FF2B5EF4-FFF2-40B4-BE49-F238E27FC236}">
                <a16:creationId xmlns:a16="http://schemas.microsoft.com/office/drawing/2014/main" id="{FB87B397-BC9E-E896-4365-CC2A3257E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1346" r="15953" b="1040"/>
          <a:stretch/>
        </p:blipFill>
        <p:spPr bwMode="auto">
          <a:xfrm>
            <a:off x="6878867" y="1050474"/>
            <a:ext cx="2692564" cy="38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4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ubria Neu Kid Multivitamin Plus Omega-3 - 30 Soft Chews">
            <a:extLst>
              <a:ext uri="{FF2B5EF4-FFF2-40B4-BE49-F238E27FC236}">
                <a16:creationId xmlns:a16="http://schemas.microsoft.com/office/drawing/2014/main" id="{0996D9D3-0605-8A77-ADBC-8FF71EC24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1559" r="17640" b="1361"/>
          <a:stretch/>
        </p:blipFill>
        <p:spPr bwMode="auto">
          <a:xfrm>
            <a:off x="3842160" y="265421"/>
            <a:ext cx="2743200" cy="42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eubria: The Natural Dispensary">
            <a:extLst>
              <a:ext uri="{FF2B5EF4-FFF2-40B4-BE49-F238E27FC236}">
                <a16:creationId xmlns:a16="http://schemas.microsoft.com/office/drawing/2014/main" id="{20725C8B-5C3B-7D28-777D-519C5F8B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693" y="92279"/>
            <a:ext cx="854229" cy="8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1A3D3012-0D32-C9E4-97C2-583CF5380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67073"/>
              </p:ext>
            </p:extLst>
          </p:nvPr>
        </p:nvGraphicFramePr>
        <p:xfrm>
          <a:off x="686522" y="4992302"/>
          <a:ext cx="9804592" cy="817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6972">
                  <a:extLst>
                    <a:ext uri="{9D8B030D-6E8A-4147-A177-3AD203B41FA5}">
                      <a16:colId xmlns:a16="http://schemas.microsoft.com/office/drawing/2014/main" val="1599978974"/>
                    </a:ext>
                  </a:extLst>
                </a:gridCol>
                <a:gridCol w="1224107">
                  <a:extLst>
                    <a:ext uri="{9D8B030D-6E8A-4147-A177-3AD203B41FA5}">
                      <a16:colId xmlns:a16="http://schemas.microsoft.com/office/drawing/2014/main" val="1869388769"/>
                    </a:ext>
                  </a:extLst>
                </a:gridCol>
                <a:gridCol w="1476993">
                  <a:extLst>
                    <a:ext uri="{9D8B030D-6E8A-4147-A177-3AD203B41FA5}">
                      <a16:colId xmlns:a16="http://schemas.microsoft.com/office/drawing/2014/main" val="4019630228"/>
                    </a:ext>
                  </a:extLst>
                </a:gridCol>
                <a:gridCol w="1873260">
                  <a:extLst>
                    <a:ext uri="{9D8B030D-6E8A-4147-A177-3AD203B41FA5}">
                      <a16:colId xmlns:a16="http://schemas.microsoft.com/office/drawing/2014/main" val="2695834719"/>
                    </a:ext>
                  </a:extLst>
                </a:gridCol>
                <a:gridCol w="1873260">
                  <a:extLst>
                    <a:ext uri="{9D8B030D-6E8A-4147-A177-3AD203B41FA5}">
                      <a16:colId xmlns:a16="http://schemas.microsoft.com/office/drawing/2014/main" val="558909518"/>
                    </a:ext>
                  </a:extLst>
                </a:gridCol>
              </a:tblGrid>
              <a:tr h="343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PRODUCT DESCRIPTION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UNIT SIZE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UNIT PRICE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EXPIRY DATE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BARCODE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917088"/>
                  </a:ext>
                </a:extLst>
              </a:tr>
              <a:tr h="352361">
                <a:tc>
                  <a:txBody>
                    <a:bodyPr/>
                    <a:lstStyle/>
                    <a:p>
                      <a:pPr marL="91440" algn="ctr"/>
                      <a:r>
                        <a:rPr lang="en-GB" dirty="0"/>
                        <a:t>NEUBRIA NEU KID (CHEWABLE)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$1,295.00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31AUGUST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5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89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Neubria Shine Mood 60 Capsules - mOrganics Beauty">
            <a:extLst>
              <a:ext uri="{FF2B5EF4-FFF2-40B4-BE49-F238E27FC236}">
                <a16:creationId xmlns:a16="http://schemas.microsoft.com/office/drawing/2014/main" id="{17186F6A-C17F-4490-2290-65D37D0D4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266" r="2832" b="1670"/>
          <a:stretch/>
        </p:blipFill>
        <p:spPr bwMode="auto">
          <a:xfrm>
            <a:off x="8209855" y="1045071"/>
            <a:ext cx="3517119" cy="36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Neubria Neu Phase Multivitamin For Before, During &amp; After Menopause ...">
            <a:extLst>
              <a:ext uri="{FF2B5EF4-FFF2-40B4-BE49-F238E27FC236}">
                <a16:creationId xmlns:a16="http://schemas.microsoft.com/office/drawing/2014/main" id="{B2F13F0F-D3CB-2CBE-9691-5E723324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1088" r="15895"/>
          <a:stretch/>
        </p:blipFill>
        <p:spPr bwMode="auto">
          <a:xfrm>
            <a:off x="4460571" y="242682"/>
            <a:ext cx="3052997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 descr="Neubria Neu Him Multivitamin For Men - 30 Tablets">
            <a:extLst>
              <a:ext uri="{FF2B5EF4-FFF2-40B4-BE49-F238E27FC236}">
                <a16:creationId xmlns:a16="http://schemas.microsoft.com/office/drawing/2014/main" id="{5DDBF12F-04D1-0431-9F2D-74AB9F7FA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t="579" r="17641"/>
          <a:stretch/>
        </p:blipFill>
        <p:spPr bwMode="auto">
          <a:xfrm>
            <a:off x="544199" y="203691"/>
            <a:ext cx="3015645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eubria: The Natural Dispensary">
            <a:extLst>
              <a:ext uri="{FF2B5EF4-FFF2-40B4-BE49-F238E27FC236}">
                <a16:creationId xmlns:a16="http://schemas.microsoft.com/office/drawing/2014/main" id="{3C7D9589-30E8-1DCF-B8E1-1333D39A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638" y="100668"/>
            <a:ext cx="854229" cy="8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1F6ABA5-A4C8-C03A-B44A-52BECB431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4970"/>
              </p:ext>
            </p:extLst>
          </p:nvPr>
        </p:nvGraphicFramePr>
        <p:xfrm>
          <a:off x="686522" y="4992302"/>
          <a:ext cx="9804592" cy="1554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8858">
                  <a:extLst>
                    <a:ext uri="{9D8B030D-6E8A-4147-A177-3AD203B41FA5}">
                      <a16:colId xmlns:a16="http://schemas.microsoft.com/office/drawing/2014/main" val="1599978974"/>
                    </a:ext>
                  </a:extLst>
                </a:gridCol>
                <a:gridCol w="1442221">
                  <a:extLst>
                    <a:ext uri="{9D8B030D-6E8A-4147-A177-3AD203B41FA5}">
                      <a16:colId xmlns:a16="http://schemas.microsoft.com/office/drawing/2014/main" val="1869388769"/>
                    </a:ext>
                  </a:extLst>
                </a:gridCol>
                <a:gridCol w="1476993">
                  <a:extLst>
                    <a:ext uri="{9D8B030D-6E8A-4147-A177-3AD203B41FA5}">
                      <a16:colId xmlns:a16="http://schemas.microsoft.com/office/drawing/2014/main" val="4019630228"/>
                    </a:ext>
                  </a:extLst>
                </a:gridCol>
                <a:gridCol w="1873260">
                  <a:extLst>
                    <a:ext uri="{9D8B030D-6E8A-4147-A177-3AD203B41FA5}">
                      <a16:colId xmlns:a16="http://schemas.microsoft.com/office/drawing/2014/main" val="2695834719"/>
                    </a:ext>
                  </a:extLst>
                </a:gridCol>
                <a:gridCol w="1873260">
                  <a:extLst>
                    <a:ext uri="{9D8B030D-6E8A-4147-A177-3AD203B41FA5}">
                      <a16:colId xmlns:a16="http://schemas.microsoft.com/office/drawing/2014/main" val="558909518"/>
                    </a:ext>
                  </a:extLst>
                </a:gridCol>
              </a:tblGrid>
              <a:tr h="343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PRODUCT DESCRIPTION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UNIT SIZE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UNIT PRICE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EXPIRY DATE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BARCODE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917088"/>
                  </a:ext>
                </a:extLst>
              </a:tr>
              <a:tr h="352361">
                <a:tc>
                  <a:txBody>
                    <a:bodyPr/>
                    <a:lstStyle/>
                    <a:p>
                      <a:pPr marL="91440" algn="ctr"/>
                      <a:r>
                        <a:rPr lang="en-GB" dirty="0"/>
                        <a:t>NEUBRIA NEU HIM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$1,295.00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 JUN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5060552880807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59751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NEUBRIA NEU PHASE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$1,295.00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 JUN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5060552880838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4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/>
                      <a:r>
                        <a:rPr lang="en-GB" b="0" dirty="0"/>
                        <a:t>NEUBRIA CHARGE (ENERGY)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$1,995.00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 JULY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5060552880050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2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15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5 Best Shaker Bottles in India-2022">
            <a:extLst>
              <a:ext uri="{FF2B5EF4-FFF2-40B4-BE49-F238E27FC236}">
                <a16:creationId xmlns:a16="http://schemas.microsoft.com/office/drawing/2014/main" id="{3AB1A859-C3AC-4D95-E455-85017A46B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20544" b="15102"/>
          <a:stretch/>
        </p:blipFill>
        <p:spPr bwMode="auto">
          <a:xfrm>
            <a:off x="2939404" y="675912"/>
            <a:ext cx="4700988" cy="32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eubria: The Natural Dispensary">
            <a:extLst>
              <a:ext uri="{FF2B5EF4-FFF2-40B4-BE49-F238E27FC236}">
                <a16:creationId xmlns:a16="http://schemas.microsoft.com/office/drawing/2014/main" id="{B302DB3A-DA08-A9F6-6769-C409FA42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693" y="92279"/>
            <a:ext cx="854229" cy="8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1B967822-EC00-4759-F142-329FEC590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633000"/>
              </p:ext>
            </p:extLst>
          </p:nvPr>
        </p:nvGraphicFramePr>
        <p:xfrm>
          <a:off x="686522" y="4992302"/>
          <a:ext cx="9707438" cy="817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5537">
                  <a:extLst>
                    <a:ext uri="{9D8B030D-6E8A-4147-A177-3AD203B41FA5}">
                      <a16:colId xmlns:a16="http://schemas.microsoft.com/office/drawing/2014/main" val="1599978974"/>
                    </a:ext>
                  </a:extLst>
                </a:gridCol>
                <a:gridCol w="1476462">
                  <a:extLst>
                    <a:ext uri="{9D8B030D-6E8A-4147-A177-3AD203B41FA5}">
                      <a16:colId xmlns:a16="http://schemas.microsoft.com/office/drawing/2014/main" val="1869388769"/>
                    </a:ext>
                  </a:extLst>
                </a:gridCol>
                <a:gridCol w="1803633">
                  <a:extLst>
                    <a:ext uri="{9D8B030D-6E8A-4147-A177-3AD203B41FA5}">
                      <a16:colId xmlns:a16="http://schemas.microsoft.com/office/drawing/2014/main" val="4019630228"/>
                    </a:ext>
                  </a:extLst>
                </a:gridCol>
                <a:gridCol w="2281806">
                  <a:extLst>
                    <a:ext uri="{9D8B030D-6E8A-4147-A177-3AD203B41FA5}">
                      <a16:colId xmlns:a16="http://schemas.microsoft.com/office/drawing/2014/main" val="558909518"/>
                    </a:ext>
                  </a:extLst>
                </a:gridCol>
              </a:tblGrid>
              <a:tr h="343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PRODUCT DESCRIPTION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>
                          <a:solidFill>
                            <a:schemeClr val="tx1"/>
                          </a:solidFill>
                        </a:rPr>
                        <a:t>UNIT SIZE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UNIT PRICE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BARCODE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917088"/>
                  </a:ext>
                </a:extLst>
              </a:tr>
              <a:tr h="352361">
                <a:tc>
                  <a:txBody>
                    <a:bodyPr/>
                    <a:lstStyle/>
                    <a:p>
                      <a:pPr marL="91440" algn="l"/>
                      <a:r>
                        <a:rPr lang="en-GB" dirty="0"/>
                        <a:t>NEUBRIA COGNIFUEL SHAKER BOTTLE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400mL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$2,795.00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5060552880791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5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0058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</TotalTime>
  <Words>179</Words>
  <Application>Microsoft Office PowerPoint</Application>
  <PresentationFormat>Widescreen</PresentationFormat>
  <Paragraphs>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Poppins SemiBold</vt:lpstr>
      <vt:lpstr>Trebuchet MS</vt:lpstr>
      <vt:lpstr>Wingdings 3</vt:lpstr>
      <vt:lpstr>Facet</vt:lpstr>
      <vt:lpstr>NEUBRIA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NEUBRIA</dc:title>
  <dc:creator>Temsy Williams</dc:creator>
  <cp:lastModifiedBy>Sarah  Piggott</cp:lastModifiedBy>
  <cp:revision>5</cp:revision>
  <dcterms:created xsi:type="dcterms:W3CDTF">2024-02-29T20:37:07Z</dcterms:created>
  <dcterms:modified xsi:type="dcterms:W3CDTF">2024-03-27T15:48:22Z</dcterms:modified>
</cp:coreProperties>
</file>